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6" r:id="rId3"/>
    <p:sldId id="267" r:id="rId4"/>
    <p:sldId id="268" r:id="rId5"/>
    <p:sldId id="269" r:id="rId6"/>
    <p:sldId id="270" r:id="rId7"/>
    <p:sldId id="271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D7E23C-4742-5E49-6173-16B54C43C0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E6B799E-4C29-38D7-C994-5345CD515A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305C9F-7D40-83DA-A029-301CECCD3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C69D8-003C-4416-8DC1-7B4E483A8F17}" type="datetimeFigureOut">
              <a:rPr lang="zh-CN" altLang="en-US" smtClean="0"/>
              <a:t>2024/8/1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EC1D53-6974-C2CF-6568-BAB90F792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52C624-7ED3-3EC7-7136-1A2A0BF83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CEBEE-C62B-420D-B968-6789933EC7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904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FC2E74-2D9C-1281-1D4F-FE2264A8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4309A8A-BEA9-A30A-181A-D4C70F4C71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9D9323-27D2-76C8-AD6C-E9FAA5BF5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C69D8-003C-4416-8DC1-7B4E483A8F17}" type="datetimeFigureOut">
              <a:rPr lang="zh-CN" altLang="en-US" smtClean="0"/>
              <a:t>2024/8/1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675354-619A-A5B6-C99D-4C8AF086C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B2D482-91B2-327A-65B6-9548C3C9F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CEBEE-C62B-420D-B968-6789933EC7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5645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87F7098-8275-7A5E-C946-3ABF0F6015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C1F7850-A661-DBA7-FA88-7901509173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353669-705D-118A-5F17-857469B27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C69D8-003C-4416-8DC1-7B4E483A8F17}" type="datetimeFigureOut">
              <a:rPr lang="zh-CN" altLang="en-US" smtClean="0"/>
              <a:t>2024/8/1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120234-5397-B6F0-E8CB-7FF8442EA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CD7ACE5-2EFB-90AE-FFB9-57F64F5DB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CEBEE-C62B-420D-B968-6789933EC7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003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5A3F43-301D-8400-034A-D44BDEC62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EF7C2A-2A86-9230-128E-6BA86B346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AEFC21-D844-7446-ECFC-27B13E8E8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C69D8-003C-4416-8DC1-7B4E483A8F17}" type="datetimeFigureOut">
              <a:rPr lang="zh-CN" altLang="en-US" smtClean="0"/>
              <a:t>2024/8/1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E0D005-3D3B-0003-80B8-14A381D28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38439C-0DAD-474C-433A-2C3CF09D7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CEBEE-C62B-420D-B968-6789933EC7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8902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BB841A-CF2E-6E8A-FE8D-6C8F33480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DA2933D-1FBA-50CA-C48A-CF37F08878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ED7AF2-D7AE-873F-C8E8-A6AE8E577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C69D8-003C-4416-8DC1-7B4E483A8F17}" type="datetimeFigureOut">
              <a:rPr lang="zh-CN" altLang="en-US" smtClean="0"/>
              <a:t>2024/8/1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D6DD70-DA64-5451-2DFA-F53BFC385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C508E37-E14B-E817-E51C-DF7D74003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CEBEE-C62B-420D-B968-6789933EC7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7177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2D544D-6188-8B06-D1EE-0DDD8190E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572C97-3008-30B4-795D-CEBB6416F2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69D9C1A-771F-320B-C5FC-DAC8C1895B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BE730AF-3886-5E2F-0E79-24582E0C8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C69D8-003C-4416-8DC1-7B4E483A8F17}" type="datetimeFigureOut">
              <a:rPr lang="zh-CN" altLang="en-US" smtClean="0"/>
              <a:t>2024/8/1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43A068C-0CF2-40AE-3FA1-88A4B394B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BBE751-070D-49E3-2CC7-9EB0F6455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CEBEE-C62B-420D-B968-6789933EC7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3937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E6F6DF-E0BC-8463-E4CC-01105DBA6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2BAE2B-6032-9FCB-6D7F-189005C470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7AB131D-18E1-6D03-ED6D-D6AF3AD208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7BCA6DC-A8F5-5729-5650-3C95ED719A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13BF36A-DC73-D7DF-633A-CCF6B71D5A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86FF6DC-71FE-3BFF-D03F-DEA4E70BE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C69D8-003C-4416-8DC1-7B4E483A8F17}" type="datetimeFigureOut">
              <a:rPr lang="zh-CN" altLang="en-US" smtClean="0"/>
              <a:t>2024/8/1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E04649F-752B-BD6A-87B2-78820F33C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7CCCA4B-226B-642A-160A-1514E882F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CEBEE-C62B-420D-B968-6789933EC7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4932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31DD59-FAA7-463F-EBB1-6D5F78499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9F80A9B-352F-0F88-74A5-58BF481FD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C69D8-003C-4416-8DC1-7B4E483A8F17}" type="datetimeFigureOut">
              <a:rPr lang="zh-CN" altLang="en-US" smtClean="0"/>
              <a:t>2024/8/1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FBDD88E-E944-52E2-DF56-4A9B183E9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1E01027-EC8C-9EF5-8B6B-2C01F7DA4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CEBEE-C62B-420D-B968-6789933EC7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0362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FF2B264-46B8-7820-091E-52CC0C6DB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C69D8-003C-4416-8DC1-7B4E483A8F17}" type="datetimeFigureOut">
              <a:rPr lang="zh-CN" altLang="en-US" smtClean="0"/>
              <a:t>2024/8/1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9F2213C-5613-1EDA-05B9-73F19E1FC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27DE4D6-2185-DB26-E8E7-7035A8632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CEBEE-C62B-420D-B968-6789933EC7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0331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F614C2-7B42-A6FB-1F0E-53158126E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736737-C938-95CB-2D63-09BDA4BA39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1AF2513-4737-FB0C-E37E-300A6FB781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1667930-50F0-00C9-A7A1-75EB60EBA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C69D8-003C-4416-8DC1-7B4E483A8F17}" type="datetimeFigureOut">
              <a:rPr lang="zh-CN" altLang="en-US" smtClean="0"/>
              <a:t>2024/8/1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1A5F728-037B-2A46-1EAC-F8049D923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EE99965-8670-B366-247F-2EAA28927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CEBEE-C62B-420D-B968-6789933EC7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5047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D849CE-EEF7-FB3B-8866-B80F50826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5D22FE8-672B-AB40-F575-8A3EA10E76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E05C9E3-D42A-24AE-7E6D-571F921C6F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DBAC67-10E8-5015-65F0-35F2A728B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C69D8-003C-4416-8DC1-7B4E483A8F17}" type="datetimeFigureOut">
              <a:rPr lang="zh-CN" altLang="en-US" smtClean="0"/>
              <a:t>2024/8/1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E77C217-350B-EDC9-4DB8-A1E696477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BA13228-A569-BA17-5E29-7FF77DCC5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CEBEE-C62B-420D-B968-6789933EC7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881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5CFFB2D-AA4B-408F-3208-2EEFCA7E2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0DE872-5EE2-071B-2D9D-98764A541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33CC22-3D7D-5DA9-5DEA-67721472A9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1C69D8-003C-4416-8DC1-7B4E483A8F17}" type="datetimeFigureOut">
              <a:rPr lang="zh-CN" altLang="en-US" smtClean="0"/>
              <a:t>2024/8/1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AE69FB-F55B-AFB2-1AE8-ADF0B80BCA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15B08E-9DEB-C2A6-37BA-B5870ECFB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CEBEE-C62B-420D-B968-6789933EC7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970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F60A33E-FBF8-C978-A949-AF80F0FA5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512" y="0"/>
            <a:ext cx="9141488" cy="6858000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5295ACB3-F11C-C014-0441-4F8A033E84B4}"/>
              </a:ext>
            </a:extLst>
          </p:cNvPr>
          <p:cNvSpPr/>
          <p:nvPr/>
        </p:nvSpPr>
        <p:spPr>
          <a:xfrm>
            <a:off x="9202995" y="3982065"/>
            <a:ext cx="1612490" cy="188779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0E49F82-068A-5DF1-7EF1-91EED5FB01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628" y="0"/>
            <a:ext cx="1440305" cy="161558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5E90EB6-792A-91B5-16F6-FF69963E39D8}"/>
              </a:ext>
            </a:extLst>
          </p:cNvPr>
          <p:cNvSpPr txBox="1"/>
          <p:nvPr/>
        </p:nvSpPr>
        <p:spPr>
          <a:xfrm>
            <a:off x="707923" y="2271252"/>
            <a:ext cx="24929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注意！通电前保证这里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>
                <a:solidFill>
                  <a:srgbClr val="FF0000"/>
                </a:solidFill>
              </a:rPr>
              <a:t>的凹槽和这个绿色金属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>
                <a:solidFill>
                  <a:srgbClr val="FF0000"/>
                </a:solidFill>
              </a:rPr>
              <a:t>棒在同一侧，否则开发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>
                <a:solidFill>
                  <a:srgbClr val="FF0000"/>
                </a:solidFill>
              </a:rPr>
              <a:t>板可能报废！</a:t>
            </a:r>
          </a:p>
        </p:txBody>
      </p:sp>
    </p:spTree>
    <p:extLst>
      <p:ext uri="{BB962C8B-B14F-4D97-AF65-F5344CB8AC3E}">
        <p14:creationId xmlns:p14="http://schemas.microsoft.com/office/powerpoint/2010/main" val="2003228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3593BAA-5DC5-366A-2872-AC6978ACA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6664" y="0"/>
            <a:ext cx="55453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217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39C8A1-8CFD-25B6-055F-247B48BDC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3628" y="0"/>
            <a:ext cx="9388372" cy="663677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E84CB36-8E56-C476-D6ED-13A4BB3D05BD}"/>
              </a:ext>
            </a:extLst>
          </p:cNvPr>
          <p:cNvSpPr txBox="1"/>
          <p:nvPr/>
        </p:nvSpPr>
        <p:spPr>
          <a:xfrm>
            <a:off x="363794" y="924232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检查是否被识别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E809920-2A9E-9987-2305-456589E04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459" y="1553836"/>
            <a:ext cx="716342" cy="66299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1BCBC43-C7C2-82A2-BF68-9BEB918BD6FE}"/>
              </a:ext>
            </a:extLst>
          </p:cNvPr>
          <p:cNvSpPr txBox="1"/>
          <p:nvPr/>
        </p:nvSpPr>
        <p:spPr>
          <a:xfrm>
            <a:off x="178518" y="2477105"/>
            <a:ext cx="23054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若有，就打</a:t>
            </a:r>
            <a:r>
              <a:rPr lang="en-US" altLang="zh-CN" dirty="0" err="1"/>
              <a:t>stc</a:t>
            </a:r>
            <a:r>
              <a:rPr lang="en-US" altLang="zh-CN" dirty="0"/>
              <a:t>-isp</a:t>
            </a:r>
          </a:p>
          <a:p>
            <a:r>
              <a:rPr lang="zh-CN" altLang="en-US" dirty="0"/>
              <a:t>软件。串口调试助手</a:t>
            </a:r>
          </a:p>
        </p:txBody>
      </p:sp>
    </p:spTree>
    <p:extLst>
      <p:ext uri="{BB962C8B-B14F-4D97-AF65-F5344CB8AC3E}">
        <p14:creationId xmlns:p14="http://schemas.microsoft.com/office/powerpoint/2010/main" val="3242500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78CC918-2DDA-6107-79F3-8CFE02576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963" y="0"/>
            <a:ext cx="94450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030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4ABF006-8131-3E17-3657-94FFA99AF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1" y="0"/>
            <a:ext cx="9144000" cy="687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799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77C6F11-0E48-4D9D-FFC3-B18872902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0626" y="0"/>
            <a:ext cx="93413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558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4C75A0D-6A4E-0E21-9333-740359E15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512" y="0"/>
            <a:ext cx="9141488" cy="6858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3FC5BFA-3CFF-B4E4-E81A-10DEAABF1317}"/>
              </a:ext>
            </a:extLst>
          </p:cNvPr>
          <p:cNvSpPr txBox="1"/>
          <p:nvPr/>
        </p:nvSpPr>
        <p:spPr>
          <a:xfrm>
            <a:off x="452284" y="59976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开发完成！</a:t>
            </a:r>
          </a:p>
        </p:txBody>
      </p:sp>
    </p:spTree>
    <p:extLst>
      <p:ext uri="{BB962C8B-B14F-4D97-AF65-F5344CB8AC3E}">
        <p14:creationId xmlns:p14="http://schemas.microsoft.com/office/powerpoint/2010/main" val="14944276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</Words>
  <Application>Microsoft Office PowerPoint</Application>
  <PresentationFormat>宽屏</PresentationFormat>
  <Paragraphs>8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xieling</dc:creator>
  <cp:lastModifiedBy>xieling</cp:lastModifiedBy>
  <cp:revision>1</cp:revision>
  <dcterms:created xsi:type="dcterms:W3CDTF">2024-08-01T12:00:19Z</dcterms:created>
  <dcterms:modified xsi:type="dcterms:W3CDTF">2024-08-01T12:00:33Z</dcterms:modified>
</cp:coreProperties>
</file>

<file path=docProps/thumbnail.jpeg>
</file>